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4" r:id="rId5"/>
    <p:sldId id="265" r:id="rId6"/>
    <p:sldId id="262" r:id="rId7"/>
    <p:sldId id="263" r:id="rId8"/>
    <p:sldId id="258" r:id="rId9"/>
  </p:sldIdLst>
  <p:sldSz cx="31992888" cy="17995900"/>
  <p:notesSz cx="6858000" cy="9144000"/>
  <p:embeddedFontLst>
    <p:embeddedFont>
      <p:font typeface="Bebas Neue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Century" panose="02040604050505020304" pitchFamily="18" charset="0"/>
      <p:regular r:id="rId16"/>
    </p:embeddedFont>
    <p:embeddedFont>
      <p:font typeface="Eras Medium ITC" panose="020B0602030504020804" pitchFamily="34" charset="0"/>
      <p:regular r:id="rId17"/>
    </p:embeddedFont>
    <p:embeddedFont>
      <p:font typeface="Felix Titling" panose="04060505060202020A04" pitchFamily="82" charset="0"/>
      <p:regular r:id="rId18"/>
    </p:embeddedFont>
    <p:embeddedFont>
      <p:font typeface="Maiandra GD" panose="020E0502030308020204" pitchFamily="34" charset="0"/>
      <p:regular r:id="rId19"/>
    </p:embeddedFont>
    <p:embeddedFont>
      <p:font typeface="Nourd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</p:embeddedFont>
    <p:embeddedFont>
      <p:font typeface="Poppins Bold" panose="00000800000000000000" pitchFamily="2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94622" autoAdjust="0"/>
  </p:normalViewPr>
  <p:slideViewPr>
    <p:cSldViewPr>
      <p:cViewPr varScale="1">
        <p:scale>
          <a:sx n="30" d="100"/>
          <a:sy n="30" d="100"/>
        </p:scale>
        <p:origin x="1099" y="58"/>
      </p:cViewPr>
      <p:guideLst>
        <p:guide orient="horz" pos="2160"/>
        <p:guide pos="2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388" y="2130426"/>
            <a:ext cx="69064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76" y="3886200"/>
            <a:ext cx="56876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6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2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5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1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90754" y="274639"/>
            <a:ext cx="182816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259" y="274639"/>
            <a:ext cx="5349075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33" y="4406901"/>
            <a:ext cx="6906401" cy="1362075"/>
          </a:xfrm>
        </p:spPr>
        <p:txBody>
          <a:bodyPr anchor="t"/>
          <a:lstStyle>
            <a:lvl1pPr algn="l">
              <a:defRPr sz="355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833" y="2906714"/>
            <a:ext cx="6906401" cy="1500187"/>
          </a:xfrm>
        </p:spPr>
        <p:txBody>
          <a:bodyPr anchor="b"/>
          <a:lstStyle>
            <a:lvl1pPr marL="0" indent="0">
              <a:buNone/>
              <a:defRPr sz="1777">
                <a:solidFill>
                  <a:schemeClr val="tx1">
                    <a:tint val="75000"/>
                  </a:schemeClr>
                </a:solidFill>
              </a:defRPr>
            </a:lvl1pPr>
            <a:lvl2pPr marL="40626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2pPr>
            <a:lvl3pPr marL="81253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3pPr>
            <a:lvl4pPr marL="1218804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625072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203134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437608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84387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3250143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259" y="1600201"/>
            <a:ext cx="3588620" cy="4525963"/>
          </a:xfrm>
        </p:spPr>
        <p:txBody>
          <a:bodyPr/>
          <a:lstStyle>
            <a:lvl1pPr>
              <a:defRPr sz="2488"/>
            </a:lvl1pPr>
            <a:lvl2pPr>
              <a:defRPr sz="2133"/>
            </a:lvl2pPr>
            <a:lvl3pPr>
              <a:defRPr sz="1777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0299" y="1600201"/>
            <a:ext cx="3588620" cy="4525963"/>
          </a:xfrm>
        </p:spPr>
        <p:txBody>
          <a:bodyPr/>
          <a:lstStyle>
            <a:lvl1pPr>
              <a:defRPr sz="2488"/>
            </a:lvl1pPr>
            <a:lvl2pPr>
              <a:defRPr sz="2133"/>
            </a:lvl2pPr>
            <a:lvl3pPr>
              <a:defRPr sz="1777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259" y="1535113"/>
            <a:ext cx="3590031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268" indent="0">
              <a:buNone/>
              <a:defRPr sz="1777" b="1"/>
            </a:lvl2pPr>
            <a:lvl3pPr marL="812536" indent="0">
              <a:buNone/>
              <a:defRPr sz="1599" b="1"/>
            </a:lvl3pPr>
            <a:lvl4pPr marL="1218804" indent="0">
              <a:buNone/>
              <a:defRPr sz="1422" b="1"/>
            </a:lvl4pPr>
            <a:lvl5pPr marL="1625072" indent="0">
              <a:buNone/>
              <a:defRPr sz="1422" b="1"/>
            </a:lvl5pPr>
            <a:lvl6pPr marL="2031340" indent="0">
              <a:buNone/>
              <a:defRPr sz="1422" b="1"/>
            </a:lvl6pPr>
            <a:lvl7pPr marL="2437608" indent="0">
              <a:buNone/>
              <a:defRPr sz="1422" b="1"/>
            </a:lvl7pPr>
            <a:lvl8pPr marL="2843875" indent="0">
              <a:buNone/>
              <a:defRPr sz="1422" b="1"/>
            </a:lvl8pPr>
            <a:lvl9pPr marL="3250143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259" y="2174875"/>
            <a:ext cx="3590031" cy="3951288"/>
          </a:xfrm>
        </p:spPr>
        <p:txBody>
          <a:bodyPr/>
          <a:lstStyle>
            <a:lvl1pPr>
              <a:defRPr sz="2133"/>
            </a:lvl1pPr>
            <a:lvl2pPr>
              <a:defRPr sz="1777"/>
            </a:lvl2pPr>
            <a:lvl3pPr>
              <a:defRPr sz="1599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27478" y="1535113"/>
            <a:ext cx="3591441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268" indent="0">
              <a:buNone/>
              <a:defRPr sz="1777" b="1"/>
            </a:lvl2pPr>
            <a:lvl3pPr marL="812536" indent="0">
              <a:buNone/>
              <a:defRPr sz="1599" b="1"/>
            </a:lvl3pPr>
            <a:lvl4pPr marL="1218804" indent="0">
              <a:buNone/>
              <a:defRPr sz="1422" b="1"/>
            </a:lvl4pPr>
            <a:lvl5pPr marL="1625072" indent="0">
              <a:buNone/>
              <a:defRPr sz="1422" b="1"/>
            </a:lvl5pPr>
            <a:lvl6pPr marL="2031340" indent="0">
              <a:buNone/>
              <a:defRPr sz="1422" b="1"/>
            </a:lvl6pPr>
            <a:lvl7pPr marL="2437608" indent="0">
              <a:buNone/>
              <a:defRPr sz="1422" b="1"/>
            </a:lvl7pPr>
            <a:lvl8pPr marL="2843875" indent="0">
              <a:buNone/>
              <a:defRPr sz="1422" b="1"/>
            </a:lvl8pPr>
            <a:lvl9pPr marL="3250143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27478" y="2174875"/>
            <a:ext cx="3591441" cy="3951288"/>
          </a:xfrm>
        </p:spPr>
        <p:txBody>
          <a:bodyPr/>
          <a:lstStyle>
            <a:lvl1pPr>
              <a:defRPr sz="2133"/>
            </a:lvl1pPr>
            <a:lvl2pPr>
              <a:defRPr sz="1777"/>
            </a:lvl2pPr>
            <a:lvl3pPr>
              <a:defRPr sz="1599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59" y="273050"/>
            <a:ext cx="2673128" cy="1162050"/>
          </a:xfrm>
        </p:spPr>
        <p:txBody>
          <a:bodyPr anchor="b"/>
          <a:lstStyle>
            <a:lvl1pPr algn="l">
              <a:defRPr sz="177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719" y="273051"/>
            <a:ext cx="4542200" cy="5853113"/>
          </a:xfrm>
        </p:spPr>
        <p:txBody>
          <a:bodyPr/>
          <a:lstStyle>
            <a:lvl1pPr>
              <a:defRPr sz="2844"/>
            </a:lvl1pPr>
            <a:lvl2pPr>
              <a:defRPr sz="2488"/>
            </a:lvl2pPr>
            <a:lvl3pPr>
              <a:defRPr sz="2133"/>
            </a:lvl3pPr>
            <a:lvl4pPr>
              <a:defRPr sz="1777"/>
            </a:lvl4pPr>
            <a:lvl5pPr>
              <a:defRPr sz="1777"/>
            </a:lvl5pPr>
            <a:lvl6pPr>
              <a:defRPr sz="1777"/>
            </a:lvl6pPr>
            <a:lvl7pPr>
              <a:defRPr sz="1777"/>
            </a:lvl7pPr>
            <a:lvl8pPr>
              <a:defRPr sz="1777"/>
            </a:lvl8pPr>
            <a:lvl9pPr>
              <a:defRPr sz="17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259" y="1435101"/>
            <a:ext cx="2673128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268" indent="0">
              <a:buNone/>
              <a:defRPr sz="1066"/>
            </a:lvl2pPr>
            <a:lvl3pPr marL="812536" indent="0">
              <a:buNone/>
              <a:defRPr sz="889"/>
            </a:lvl3pPr>
            <a:lvl4pPr marL="1218804" indent="0">
              <a:buNone/>
              <a:defRPr sz="800"/>
            </a:lvl4pPr>
            <a:lvl5pPr marL="1625072" indent="0">
              <a:buNone/>
              <a:defRPr sz="800"/>
            </a:lvl5pPr>
            <a:lvl6pPr marL="2031340" indent="0">
              <a:buNone/>
              <a:defRPr sz="800"/>
            </a:lvl6pPr>
            <a:lvl7pPr marL="2437608" indent="0">
              <a:buNone/>
              <a:defRPr sz="800"/>
            </a:lvl7pPr>
            <a:lvl8pPr marL="2843875" indent="0">
              <a:buNone/>
              <a:defRPr sz="800"/>
            </a:lvl8pPr>
            <a:lvl9pPr marL="3250143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2592" y="4800600"/>
            <a:ext cx="4875107" cy="566738"/>
          </a:xfrm>
        </p:spPr>
        <p:txBody>
          <a:bodyPr anchor="b"/>
          <a:lstStyle>
            <a:lvl1pPr algn="l">
              <a:defRPr sz="177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92592" y="612775"/>
            <a:ext cx="4875107" cy="4114800"/>
          </a:xfrm>
        </p:spPr>
        <p:txBody>
          <a:bodyPr/>
          <a:lstStyle>
            <a:lvl1pPr marL="0" indent="0">
              <a:buNone/>
              <a:defRPr sz="2844"/>
            </a:lvl1pPr>
            <a:lvl2pPr marL="406268" indent="0">
              <a:buNone/>
              <a:defRPr sz="2488"/>
            </a:lvl2pPr>
            <a:lvl3pPr marL="812536" indent="0">
              <a:buNone/>
              <a:defRPr sz="2133"/>
            </a:lvl3pPr>
            <a:lvl4pPr marL="1218804" indent="0">
              <a:buNone/>
              <a:defRPr sz="1777"/>
            </a:lvl4pPr>
            <a:lvl5pPr marL="1625072" indent="0">
              <a:buNone/>
              <a:defRPr sz="1777"/>
            </a:lvl5pPr>
            <a:lvl6pPr marL="2031340" indent="0">
              <a:buNone/>
              <a:defRPr sz="1777"/>
            </a:lvl6pPr>
            <a:lvl7pPr marL="2437608" indent="0">
              <a:buNone/>
              <a:defRPr sz="1777"/>
            </a:lvl7pPr>
            <a:lvl8pPr marL="2843875" indent="0">
              <a:buNone/>
              <a:defRPr sz="1777"/>
            </a:lvl8pPr>
            <a:lvl9pPr marL="3250143" indent="0">
              <a:buNone/>
              <a:defRPr sz="177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92592" y="5367338"/>
            <a:ext cx="4875107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268" indent="0">
              <a:buNone/>
              <a:defRPr sz="1066"/>
            </a:lvl2pPr>
            <a:lvl3pPr marL="812536" indent="0">
              <a:buNone/>
              <a:defRPr sz="889"/>
            </a:lvl3pPr>
            <a:lvl4pPr marL="1218804" indent="0">
              <a:buNone/>
              <a:defRPr sz="800"/>
            </a:lvl4pPr>
            <a:lvl5pPr marL="1625072" indent="0">
              <a:buNone/>
              <a:defRPr sz="800"/>
            </a:lvl5pPr>
            <a:lvl6pPr marL="2031340" indent="0">
              <a:buNone/>
              <a:defRPr sz="800"/>
            </a:lvl6pPr>
            <a:lvl7pPr marL="2437608" indent="0">
              <a:buNone/>
              <a:defRPr sz="800"/>
            </a:lvl7pPr>
            <a:lvl8pPr marL="2843875" indent="0">
              <a:buNone/>
              <a:defRPr sz="800"/>
            </a:lvl8pPr>
            <a:lvl9pPr marL="3250143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259" y="274638"/>
            <a:ext cx="73126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259" y="1600201"/>
            <a:ext cx="73126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6259" y="6356351"/>
            <a:ext cx="1895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76102" y="6356351"/>
            <a:ext cx="257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3044" y="6356351"/>
            <a:ext cx="1895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12536" rtl="0" eaLnBrk="1" latinLnBrk="0" hangingPunct="1">
        <a:spcBef>
          <a:spcPct val="0"/>
        </a:spcBef>
        <a:buNone/>
        <a:defRPr sz="39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01" indent="-304701" algn="l" defTabSz="812536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60185" indent="-253917" algn="l" defTabSz="812536" rtl="0" eaLnBrk="1" latinLnBrk="0" hangingPunct="1">
        <a:spcBef>
          <a:spcPct val="20000"/>
        </a:spcBef>
        <a:buFont typeface="Arial" pitchFamily="34" charset="0"/>
        <a:buChar char="–"/>
        <a:defRPr sz="2488" kern="1200">
          <a:solidFill>
            <a:schemeClr val="tx1"/>
          </a:solidFill>
          <a:latin typeface="+mn-lt"/>
          <a:ea typeface="+mn-ea"/>
          <a:cs typeface="+mn-cs"/>
        </a:defRPr>
      </a:lvl2pPr>
      <a:lvl3pPr marL="1015670" indent="-203134" algn="l" defTabSz="812536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21938" indent="-203134" algn="l" defTabSz="812536" rtl="0" eaLnBrk="1" latinLnBrk="0" hangingPunct="1">
        <a:spcBef>
          <a:spcPct val="20000"/>
        </a:spcBef>
        <a:buFont typeface="Arial" pitchFamily="34" charset="0"/>
        <a:buChar char="–"/>
        <a:defRPr sz="1777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indent="-203134" algn="l" defTabSz="812536" rtl="0" eaLnBrk="1" latinLnBrk="0" hangingPunct="1">
        <a:spcBef>
          <a:spcPct val="20000"/>
        </a:spcBef>
        <a:buFont typeface="Arial" pitchFamily="34" charset="0"/>
        <a:buChar char="»"/>
        <a:defRPr sz="1777" kern="1200">
          <a:solidFill>
            <a:schemeClr val="tx1"/>
          </a:solidFill>
          <a:latin typeface="+mn-lt"/>
          <a:ea typeface="+mn-ea"/>
          <a:cs typeface="+mn-cs"/>
        </a:defRPr>
      </a:lvl5pPr>
      <a:lvl6pPr marL="2234474" indent="-203134" algn="l" defTabSz="812536" rtl="0" eaLnBrk="1" latinLnBrk="0" hangingPunct="1">
        <a:spcBef>
          <a:spcPct val="20000"/>
        </a:spcBef>
        <a:buFont typeface="Arial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6pPr>
      <a:lvl7pPr marL="2640741" indent="-203134" algn="l" defTabSz="812536" rtl="0" eaLnBrk="1" latinLnBrk="0" hangingPunct="1">
        <a:spcBef>
          <a:spcPct val="20000"/>
        </a:spcBef>
        <a:buFont typeface="Arial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7pPr>
      <a:lvl8pPr marL="3047009" indent="-203134" algn="l" defTabSz="812536" rtl="0" eaLnBrk="1" latinLnBrk="0" hangingPunct="1">
        <a:spcBef>
          <a:spcPct val="20000"/>
        </a:spcBef>
        <a:buFont typeface="Arial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8pPr>
      <a:lvl9pPr marL="3453277" indent="-203134" algn="l" defTabSz="812536" rtl="0" eaLnBrk="1" latinLnBrk="0" hangingPunct="1">
        <a:spcBef>
          <a:spcPct val="20000"/>
        </a:spcBef>
        <a:buFont typeface="Arial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268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536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804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5072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1340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7608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3875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50143" algn="l" defTabSz="812536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1988889" cy="179959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50635" r="-317" b="-506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223" y="11608509"/>
            <a:ext cx="4518431" cy="6397778"/>
          </a:xfrm>
          <a:custGeom>
            <a:avLst/>
            <a:gdLst/>
            <a:ahLst/>
            <a:cxnLst/>
            <a:rect l="l" t="t" r="r" b="b"/>
            <a:pathLst>
              <a:path w="5085000" h="7200000">
                <a:moveTo>
                  <a:pt x="0" y="0"/>
                </a:moveTo>
                <a:lnTo>
                  <a:pt x="5085000" y="0"/>
                </a:lnTo>
                <a:lnTo>
                  <a:pt x="5085000" y="7200000"/>
                </a:lnTo>
                <a:lnTo>
                  <a:pt x="0" y="720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7675681" y="-6744"/>
            <a:ext cx="4518431" cy="6397778"/>
          </a:xfrm>
          <a:custGeom>
            <a:avLst/>
            <a:gdLst/>
            <a:ahLst/>
            <a:cxnLst/>
            <a:rect l="l" t="t" r="r" b="b"/>
            <a:pathLst>
              <a:path w="5085000" h="7200000">
                <a:moveTo>
                  <a:pt x="5085000" y="7200000"/>
                </a:moveTo>
                <a:lnTo>
                  <a:pt x="0" y="7200000"/>
                </a:lnTo>
                <a:lnTo>
                  <a:pt x="0" y="0"/>
                </a:lnTo>
                <a:lnTo>
                  <a:pt x="5085000" y="0"/>
                </a:lnTo>
                <a:lnTo>
                  <a:pt x="5085000" y="7200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590693" y="-2196340"/>
            <a:ext cx="8047519" cy="6397778"/>
          </a:xfrm>
          <a:custGeom>
            <a:avLst/>
            <a:gdLst/>
            <a:ahLst/>
            <a:cxnLst/>
            <a:rect l="l" t="t" r="r" b="b"/>
            <a:pathLst>
              <a:path w="9056604" h="7200000">
                <a:moveTo>
                  <a:pt x="0" y="0"/>
                </a:moveTo>
                <a:lnTo>
                  <a:pt x="9056604" y="0"/>
                </a:lnTo>
                <a:lnTo>
                  <a:pt x="9056604" y="7200000"/>
                </a:lnTo>
                <a:lnTo>
                  <a:pt x="0" y="720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25532064" y="13798105"/>
            <a:ext cx="8047519" cy="6397778"/>
          </a:xfrm>
          <a:custGeom>
            <a:avLst/>
            <a:gdLst/>
            <a:ahLst/>
            <a:cxnLst/>
            <a:rect l="l" t="t" r="r" b="b"/>
            <a:pathLst>
              <a:path w="9056604" h="7200000">
                <a:moveTo>
                  <a:pt x="9056604" y="7200000"/>
                </a:moveTo>
                <a:lnTo>
                  <a:pt x="0" y="7200000"/>
                </a:lnTo>
                <a:lnTo>
                  <a:pt x="0" y="0"/>
                </a:lnTo>
                <a:lnTo>
                  <a:pt x="9056604" y="0"/>
                </a:lnTo>
                <a:lnTo>
                  <a:pt x="9056604" y="7200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80680" y="9427380"/>
            <a:ext cx="665056" cy="4061412"/>
          </a:xfrm>
          <a:custGeom>
            <a:avLst/>
            <a:gdLst/>
            <a:ahLst/>
            <a:cxnLst/>
            <a:rect l="l" t="t" r="r" b="b"/>
            <a:pathLst>
              <a:path w="748448" h="4570675">
                <a:moveTo>
                  <a:pt x="0" y="0"/>
                </a:moveTo>
                <a:lnTo>
                  <a:pt x="748448" y="0"/>
                </a:lnTo>
                <a:lnTo>
                  <a:pt x="748448" y="4570675"/>
                </a:lnTo>
                <a:lnTo>
                  <a:pt x="0" y="4570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27343154" y="4005408"/>
            <a:ext cx="665056" cy="4061412"/>
          </a:xfrm>
          <a:custGeom>
            <a:avLst/>
            <a:gdLst/>
            <a:ahLst/>
            <a:cxnLst/>
            <a:rect l="l" t="t" r="r" b="b"/>
            <a:pathLst>
              <a:path w="748448" h="4570675">
                <a:moveTo>
                  <a:pt x="748448" y="4570675"/>
                </a:moveTo>
                <a:lnTo>
                  <a:pt x="0" y="4570675"/>
                </a:lnTo>
                <a:lnTo>
                  <a:pt x="0" y="0"/>
                </a:lnTo>
                <a:lnTo>
                  <a:pt x="748448" y="0"/>
                </a:lnTo>
                <a:lnTo>
                  <a:pt x="748448" y="45706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24029" y="13456059"/>
            <a:ext cx="1133082" cy="1133082"/>
          </a:xfrm>
          <a:custGeom>
            <a:avLst/>
            <a:gdLst/>
            <a:ahLst/>
            <a:cxnLst/>
            <a:rect l="l" t="t" r="r" b="b"/>
            <a:pathLst>
              <a:path w="1275160" h="1275160">
                <a:moveTo>
                  <a:pt x="0" y="0"/>
                </a:moveTo>
                <a:lnTo>
                  <a:pt x="1275160" y="0"/>
                </a:lnTo>
                <a:lnTo>
                  <a:pt x="1275160" y="1275161"/>
                </a:lnTo>
                <a:lnTo>
                  <a:pt x="0" y="1275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706777" y="2848080"/>
            <a:ext cx="1133082" cy="1133082"/>
          </a:xfrm>
          <a:custGeom>
            <a:avLst/>
            <a:gdLst/>
            <a:ahLst/>
            <a:cxnLst/>
            <a:rect l="l" t="t" r="r" b="b"/>
            <a:pathLst>
              <a:path w="1275160" h="1275160">
                <a:moveTo>
                  <a:pt x="0" y="0"/>
                </a:moveTo>
                <a:lnTo>
                  <a:pt x="1275160" y="0"/>
                </a:lnTo>
                <a:lnTo>
                  <a:pt x="1275160" y="1275161"/>
                </a:lnTo>
                <a:lnTo>
                  <a:pt x="0" y="1275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633" y="5029992"/>
            <a:ext cx="1638721" cy="1678391"/>
          </a:xfrm>
          <a:custGeom>
            <a:avLst/>
            <a:gdLst/>
            <a:ahLst/>
            <a:cxnLst/>
            <a:rect l="l" t="t" r="r" b="b"/>
            <a:pathLst>
              <a:path w="1844201" h="1888846">
                <a:moveTo>
                  <a:pt x="0" y="0"/>
                </a:moveTo>
                <a:lnTo>
                  <a:pt x="1844201" y="0"/>
                </a:lnTo>
                <a:lnTo>
                  <a:pt x="1844201" y="1888846"/>
                </a:lnTo>
                <a:lnTo>
                  <a:pt x="0" y="1888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29115536" y="11291160"/>
            <a:ext cx="1638721" cy="1678391"/>
          </a:xfrm>
          <a:custGeom>
            <a:avLst/>
            <a:gdLst/>
            <a:ahLst/>
            <a:cxnLst/>
            <a:rect l="l" t="t" r="r" b="b"/>
            <a:pathLst>
              <a:path w="1844201" h="1888846">
                <a:moveTo>
                  <a:pt x="1844201" y="1888846"/>
                </a:moveTo>
                <a:lnTo>
                  <a:pt x="0" y="1888846"/>
                </a:lnTo>
                <a:lnTo>
                  <a:pt x="0" y="0"/>
                </a:lnTo>
                <a:lnTo>
                  <a:pt x="1844201" y="0"/>
                </a:lnTo>
                <a:lnTo>
                  <a:pt x="1844201" y="188884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90437" y="6036114"/>
            <a:ext cx="19426923" cy="4180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48"/>
              </a:lnSpc>
            </a:pPr>
            <a:r>
              <a:rPr lang="en-US" sz="28000" b="1">
                <a:solidFill>
                  <a:srgbClr val="3B5CA0"/>
                </a:solidFill>
                <a:latin typeface="Poppins Bold"/>
                <a:ea typeface="Poppins Bold"/>
                <a:cs typeface="Poppins Bold"/>
                <a:sym typeface="Poppins Bold"/>
              </a:rPr>
              <a:t>RoboMars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54406" y="4764664"/>
            <a:ext cx="8438271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11500" b="1" spc="1813">
                <a:solidFill>
                  <a:srgbClr val="3B5CA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6625" y="9961548"/>
            <a:ext cx="14006122" cy="9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865" b="1">
                <a:solidFill>
                  <a:srgbClr val="000000"/>
                </a:solidFill>
                <a:latin typeface="Poppins" panose="00000500000000000000" pitchFamily="2" charset="0"/>
              </a:rPr>
              <a:t>Mars Rover Task Simulation </a:t>
            </a:r>
            <a:endParaRPr lang="en-US" sz="17683" b="1">
              <a:solidFill>
                <a:srgbClr val="3B5C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17602" y="14626246"/>
            <a:ext cx="14006122" cy="196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398" b="1"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 C231055 </a:t>
            </a:r>
            <a:r>
              <a:rPr lang="en-US" sz="6398" b="1">
                <a:solidFill>
                  <a:srgbClr val="3B5CA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– Sourav</a:t>
            </a:r>
          </a:p>
          <a:p>
            <a:pPr algn="ctr"/>
            <a:r>
              <a:rPr lang="en-US" sz="6398" b="1"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C231069</a:t>
            </a:r>
            <a:r>
              <a:rPr lang="en-US" sz="6398" b="1">
                <a:solidFill>
                  <a:srgbClr val="3B5CA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 – Ahnaf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7404" y="1836072"/>
            <a:ext cx="20339956" cy="7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2"/>
              </a:lnSpc>
            </a:pPr>
            <a:r>
              <a:rPr lang="en-US" sz="7109" b="1">
                <a:latin typeface="Rockwell" panose="02060603020205020403" pitchFamily="18" charset="0"/>
              </a:rPr>
              <a:t>International Islamic University Chittagong</a:t>
            </a:r>
            <a:endParaRPr lang="en-US" sz="6398" b="1"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A44561E-A1FE-BB6E-12EE-1E41BE1FFDC6}"/>
              </a:ext>
            </a:extLst>
          </p:cNvPr>
          <p:cNvSpPr txBox="1"/>
          <p:nvPr/>
        </p:nvSpPr>
        <p:spPr>
          <a:xfrm>
            <a:off x="10129044" y="14559100"/>
            <a:ext cx="14006122" cy="196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398" b="1"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C231071</a:t>
            </a:r>
            <a:r>
              <a:rPr lang="en-US" sz="6398" b="1">
                <a:solidFill>
                  <a:srgbClr val="3B5CA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 – Tanbir</a:t>
            </a:r>
          </a:p>
          <a:p>
            <a:r>
              <a:rPr lang="en-US" sz="6398" b="1"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C231075</a:t>
            </a:r>
            <a:r>
              <a:rPr lang="en-US" sz="6398" b="1">
                <a:solidFill>
                  <a:srgbClr val="3B5CA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Roboto"/>
                <a:sym typeface="Roboto"/>
              </a:rPr>
              <a:t> – Joy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229E1B-D905-A3B3-2106-48CF6F04677D}"/>
              </a:ext>
            </a:extLst>
          </p:cNvPr>
          <p:cNvCxnSpPr/>
          <p:nvPr/>
        </p:nvCxnSpPr>
        <p:spPr>
          <a:xfrm>
            <a:off x="16673542" y="14302752"/>
            <a:ext cx="0" cy="2481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0274" y="-5266088"/>
            <a:ext cx="10532176" cy="105321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7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342566" y="12729812"/>
            <a:ext cx="10532176" cy="105321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E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sp>
        <p:nvSpPr>
          <p:cNvPr id="8" name="Freeform 8"/>
          <p:cNvSpPr/>
          <p:nvPr/>
        </p:nvSpPr>
        <p:spPr>
          <a:xfrm>
            <a:off x="2312848" y="16973019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275390" y="-2567848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4" y="0"/>
                </a:lnTo>
                <a:lnTo>
                  <a:pt x="3800634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4197" y="760946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02218" y="3863432"/>
            <a:ext cx="27272226" cy="11079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b="1">
                <a:latin typeface="Eras Medium ITC" panose="020B0602030504020804" pitchFamily="34" charset="0"/>
              </a:rPr>
              <a:t>RoboMars is a simulation of how a </a:t>
            </a:r>
            <a:r>
              <a:rPr lang="en-US" sz="8000" b="1" u="sng">
                <a:latin typeface="Eras Medium ITC" panose="020B0602030504020804" pitchFamily="34" charset="0"/>
              </a:rPr>
              <a:t>Mars rover manages </a:t>
            </a:r>
          </a:p>
          <a:p>
            <a:r>
              <a:rPr lang="en-US" sz="8000" b="1" u="sng">
                <a:latin typeface="Eras Medium ITC" panose="020B0602030504020804" pitchFamily="34" charset="0"/>
              </a:rPr>
              <a:t>its daily mission tasks</a:t>
            </a:r>
            <a:r>
              <a:rPr lang="en-US" sz="8000" b="1">
                <a:latin typeface="Eras Medium ITC" panose="020B0602030504020804" pitchFamily="34" charset="0"/>
              </a:rPr>
              <a:t>.Since the rover can </a:t>
            </a:r>
            <a:r>
              <a:rPr lang="en-US" sz="8000" b="1" u="sng">
                <a:latin typeface="Eras Medium ITC" panose="020B0602030504020804" pitchFamily="34" charset="0"/>
              </a:rPr>
              <a:t>only focus on one job at a time</a:t>
            </a:r>
            <a:r>
              <a:rPr lang="en-US" sz="8000" b="1">
                <a:latin typeface="Eras Medium ITC" panose="020B0602030504020804" pitchFamily="34" charset="0"/>
              </a:rPr>
              <a:t>, it needs a fair and smart way to decide what to do next.</a:t>
            </a:r>
          </a:p>
          <a:p>
            <a:r>
              <a:rPr lang="en-US" sz="8000" b="1">
                <a:latin typeface="Eras Medium ITC" panose="020B0602030504020804" pitchFamily="34" charset="0"/>
              </a:rPr>
              <a:t>Our project shows this </a:t>
            </a:r>
            <a:r>
              <a:rPr lang="en-US" sz="8000" b="1" u="sng">
                <a:latin typeface="Eras Medium ITC" panose="020B0602030504020804" pitchFamily="34" charset="0"/>
              </a:rPr>
              <a:t>decision-making</a:t>
            </a:r>
            <a:r>
              <a:rPr lang="en-US" sz="8000" b="1">
                <a:latin typeface="Eras Medium ITC" panose="020B0602030504020804" pitchFamily="34" charset="0"/>
              </a:rPr>
              <a:t> in a clear and visual way.It even adapts when all tasks seem equally important, choosing the </a:t>
            </a:r>
            <a:r>
              <a:rPr lang="en-US" sz="8000" b="1" u="sng">
                <a:latin typeface="Eras Medium ITC" panose="020B0602030504020804" pitchFamily="34" charset="0"/>
              </a:rPr>
              <a:t>quickest ones first</a:t>
            </a:r>
            <a:r>
              <a:rPr lang="en-US" sz="8000" b="1">
                <a:latin typeface="Eras Medium ITC" panose="020B0602030504020804" pitchFamily="34" charset="0"/>
              </a:rPr>
              <a:t>.</a:t>
            </a:r>
          </a:p>
          <a:p>
            <a:r>
              <a:rPr lang="en-US" sz="8000" b="1">
                <a:latin typeface="Eras Medium ITC" panose="020B0602030504020804" pitchFamily="34" charset="0"/>
              </a:rPr>
              <a:t>RoboMars helps us </a:t>
            </a:r>
            <a:r>
              <a:rPr lang="en-US" sz="8000" b="1" u="sng">
                <a:latin typeface="Eras Medium ITC" panose="020B0602030504020804" pitchFamily="34" charset="0"/>
              </a:rPr>
              <a:t>understand</a:t>
            </a:r>
            <a:r>
              <a:rPr lang="en-US" sz="8000" b="1">
                <a:latin typeface="Eras Medium ITC" panose="020B0602030504020804" pitchFamily="34" charset="0"/>
              </a:rPr>
              <a:t> how a rover stays efficient, organized, and mission-ready on the Red Planet.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0274" y="-5266088"/>
            <a:ext cx="10532176" cy="105321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7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342566" y="12729812"/>
            <a:ext cx="10532176" cy="105321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E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sp>
        <p:nvSpPr>
          <p:cNvPr id="8" name="Freeform 8"/>
          <p:cNvSpPr/>
          <p:nvPr/>
        </p:nvSpPr>
        <p:spPr>
          <a:xfrm>
            <a:off x="2312848" y="16973019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275390" y="-2567848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4" y="0"/>
                </a:lnTo>
                <a:lnTo>
                  <a:pt x="3800634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4197" y="760946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objective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F7C1FA-56BF-7913-070D-4D12A34964DD}"/>
              </a:ext>
            </a:extLst>
          </p:cNvPr>
          <p:cNvSpPr/>
          <p:nvPr/>
        </p:nvSpPr>
        <p:spPr>
          <a:xfrm>
            <a:off x="1808508" y="5471286"/>
            <a:ext cx="569576" cy="493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Medium ITC" panose="020B06020305040208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ADE865-FD41-2456-2C50-0EB60865B515}"/>
              </a:ext>
            </a:extLst>
          </p:cNvPr>
          <p:cNvSpPr/>
          <p:nvPr/>
        </p:nvSpPr>
        <p:spPr>
          <a:xfrm>
            <a:off x="1808508" y="7703913"/>
            <a:ext cx="569576" cy="4936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F8228-7E04-F600-A5FD-71D16A8B0FA0}"/>
              </a:ext>
            </a:extLst>
          </p:cNvPr>
          <p:cNvSpPr/>
          <p:nvPr/>
        </p:nvSpPr>
        <p:spPr>
          <a:xfrm>
            <a:off x="1829164" y="10250337"/>
            <a:ext cx="569576" cy="493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Medium ITC" panose="020B06020305040208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FB0D6F-C482-7B7C-1528-DBECC93E5343}"/>
              </a:ext>
            </a:extLst>
          </p:cNvPr>
          <p:cNvSpPr/>
          <p:nvPr/>
        </p:nvSpPr>
        <p:spPr>
          <a:xfrm>
            <a:off x="1808508" y="12482964"/>
            <a:ext cx="569576" cy="4936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ECBB8-6224-BB05-042A-FF21DCFFAB43}"/>
              </a:ext>
            </a:extLst>
          </p:cNvPr>
          <p:cNvSpPr txBox="1"/>
          <p:nvPr/>
        </p:nvSpPr>
        <p:spPr>
          <a:xfrm>
            <a:off x="3202218" y="4827988"/>
            <a:ext cx="227982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latin typeface="Eras Medium ITC" panose="020B0602030504020804" pitchFamily="34" charset="0"/>
              </a:rPr>
              <a:t>Understand </a:t>
            </a:r>
            <a:r>
              <a:rPr lang="en-US" sz="8800" b="1" u="sng">
                <a:latin typeface="Eras Medium ITC" panose="020B0602030504020804" pitchFamily="34" charset="0"/>
              </a:rPr>
              <a:t>Round Robin </a:t>
            </a:r>
            <a:r>
              <a:rPr lang="en-US" sz="8800">
                <a:latin typeface="Eras Medium ITC" panose="020B0602030504020804" pitchFamily="34" charset="0"/>
              </a:rPr>
              <a:t>and </a:t>
            </a:r>
            <a:r>
              <a:rPr lang="en-US" sz="8800" b="1" u="sng">
                <a:latin typeface="Eras Medium ITC" panose="020B0602030504020804" pitchFamily="34" charset="0"/>
              </a:rPr>
              <a:t>SJF</a:t>
            </a:r>
            <a:r>
              <a:rPr lang="en-US" sz="8800">
                <a:latin typeface="Eras Medium ITC" panose="020B0602030504020804" pitchFamily="34" charset="0"/>
              </a:rPr>
              <a:t> scheduling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AA1AF-205A-8981-1D5E-77C4C98124BE}"/>
              </a:ext>
            </a:extLst>
          </p:cNvPr>
          <p:cNvSpPr txBox="1"/>
          <p:nvPr/>
        </p:nvSpPr>
        <p:spPr>
          <a:xfrm>
            <a:off x="3181422" y="6898710"/>
            <a:ext cx="147575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u="sng">
                <a:latin typeface="Eras Medium ITC" panose="020B0602030504020804" pitchFamily="34" charset="0"/>
              </a:rPr>
              <a:t>Simulate</a:t>
            </a:r>
            <a:r>
              <a:rPr lang="en-US" sz="8800">
                <a:latin typeface="Eras Medium ITC" panose="020B0602030504020804" pitchFamily="34" charset="0"/>
              </a:rPr>
              <a:t> rover task </a:t>
            </a:r>
            <a:r>
              <a:rPr lang="en-US" sz="8800" b="1" u="sng">
                <a:latin typeface="Eras Medium ITC" panose="020B0602030504020804" pitchFamily="34" charset="0"/>
              </a:rPr>
              <a:t>execution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B622F-B1C0-0981-C5D6-5D6AC3523FED}"/>
              </a:ext>
            </a:extLst>
          </p:cNvPr>
          <p:cNvSpPr txBox="1"/>
          <p:nvPr/>
        </p:nvSpPr>
        <p:spPr>
          <a:xfrm>
            <a:off x="3227142" y="8995122"/>
            <a:ext cx="2143567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latin typeface="Eras Medium ITC" panose="020B0602030504020804" pitchFamily="34" charset="0"/>
              </a:rPr>
              <a:t>Understand OS scheduling concepts in a </a:t>
            </a:r>
          </a:p>
          <a:p>
            <a:r>
              <a:rPr lang="en-US" sz="8800" b="1" u="sng">
                <a:latin typeface="Eras Medium ITC" panose="020B0602030504020804" pitchFamily="34" charset="0"/>
              </a:rPr>
              <a:t>real-world</a:t>
            </a:r>
            <a:r>
              <a:rPr lang="en-US" sz="8800">
                <a:latin typeface="Eras Medium ITC" panose="020B0602030504020804" pitchFamily="34" charset="0"/>
              </a:rPr>
              <a:t> context.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22824-B69B-7526-0EAD-33DA47C46E9E}"/>
              </a:ext>
            </a:extLst>
          </p:cNvPr>
          <p:cNvSpPr txBox="1"/>
          <p:nvPr/>
        </p:nvSpPr>
        <p:spPr>
          <a:xfrm>
            <a:off x="3227142" y="12200348"/>
            <a:ext cx="234762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i="0" u="sng" strike="noStrike" baseline="0">
                <a:solidFill>
                  <a:srgbClr val="000000"/>
                </a:solidFill>
                <a:latin typeface="Eras Medium ITC" panose="020B0602030504020804" pitchFamily="34" charset="0"/>
              </a:rPr>
              <a:t>Analyze</a:t>
            </a:r>
            <a:r>
              <a:rPr lang="en-US" sz="8800" b="1" i="0" u="none" strike="noStrike" baseline="0">
                <a:solidFill>
                  <a:srgbClr val="000000"/>
                </a:solidFill>
                <a:latin typeface="Eras Medium ITC" panose="020B0602030504020804" pitchFamily="34" charset="0"/>
              </a:rPr>
              <a:t> </a:t>
            </a:r>
            <a:r>
              <a:rPr lang="en-US" sz="8800" b="0" i="0" u="none" strike="noStrike" baseline="0">
                <a:solidFill>
                  <a:srgbClr val="000000"/>
                </a:solidFill>
                <a:latin typeface="Eras Medium ITC" panose="020B0602030504020804" pitchFamily="34" charset="0"/>
              </a:rPr>
              <a:t>how priority and arrival time influence</a:t>
            </a:r>
          </a:p>
          <a:p>
            <a:r>
              <a:rPr lang="en-US" sz="8800" b="0" i="0" u="none" strike="noStrike" baseline="0">
                <a:solidFill>
                  <a:srgbClr val="000000"/>
                </a:solidFill>
                <a:latin typeface="Eras Medium ITC" panose="020B0602030504020804" pitchFamily="34" charset="0"/>
              </a:rPr>
              <a:t>CPU performance.</a:t>
            </a:r>
          </a:p>
        </p:txBody>
      </p:sp>
    </p:spTree>
    <p:extLst>
      <p:ext uri="{BB962C8B-B14F-4D97-AF65-F5344CB8AC3E}">
        <p14:creationId xmlns:p14="http://schemas.microsoft.com/office/powerpoint/2010/main" val="4248537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8224044" y="539750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methodology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6D04E5-EC7F-26E4-7BBE-5D6427F933B5}"/>
              </a:ext>
            </a:extLst>
          </p:cNvPr>
          <p:cNvSpPr/>
          <p:nvPr/>
        </p:nvSpPr>
        <p:spPr>
          <a:xfrm>
            <a:off x="800580" y="2841476"/>
            <a:ext cx="3842064" cy="3200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Research &amp;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Design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82F368-455F-50B8-0D19-D4FEF6BE4984}"/>
              </a:ext>
            </a:extLst>
          </p:cNvPr>
          <p:cNvSpPr/>
          <p:nvPr/>
        </p:nvSpPr>
        <p:spPr>
          <a:xfrm>
            <a:off x="866373" y="7626350"/>
            <a:ext cx="3724995" cy="3200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Task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Modeling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B679E3-95A8-6B0E-C171-003792E038BB}"/>
              </a:ext>
            </a:extLst>
          </p:cNvPr>
          <p:cNvSpPr/>
          <p:nvPr/>
        </p:nvSpPr>
        <p:spPr>
          <a:xfrm>
            <a:off x="5875896" y="8635330"/>
            <a:ext cx="4910319" cy="3200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Visualization &amp;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Interactivety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E2B0C-B50C-66F9-9072-0DBE7E1DBAAC}"/>
              </a:ext>
            </a:extLst>
          </p:cNvPr>
          <p:cNvSpPr/>
          <p:nvPr/>
        </p:nvSpPr>
        <p:spPr>
          <a:xfrm>
            <a:off x="12315270" y="7626350"/>
            <a:ext cx="5814774" cy="3200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Implementation of 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Algorithm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6ABAC-79C4-8943-214F-D3AE4F54D397}"/>
              </a:ext>
            </a:extLst>
          </p:cNvPr>
          <p:cNvSpPr/>
          <p:nvPr/>
        </p:nvSpPr>
        <p:spPr>
          <a:xfrm>
            <a:off x="18932208" y="8568990"/>
            <a:ext cx="5141436" cy="3200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Performance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B2EF196-6198-8976-4998-11B73E414C4A}"/>
              </a:ext>
            </a:extLst>
          </p:cNvPr>
          <p:cNvSpPr/>
          <p:nvPr/>
        </p:nvSpPr>
        <p:spPr>
          <a:xfrm>
            <a:off x="24966066" y="7541944"/>
            <a:ext cx="6547962" cy="32794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Validation 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&amp;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Testing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A525B43-9C54-F379-E5BB-370A7635827C}"/>
              </a:ext>
            </a:extLst>
          </p:cNvPr>
          <p:cNvSpPr/>
          <p:nvPr/>
        </p:nvSpPr>
        <p:spPr>
          <a:xfrm>
            <a:off x="25069482" y="12399505"/>
            <a:ext cx="6547962" cy="37579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Technology &amp; 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Implementation</a:t>
            </a:r>
          </a:p>
          <a:p>
            <a:pPr algn="ctr"/>
            <a:r>
              <a:rPr lang="en-US" sz="6000" b="1">
                <a:solidFill>
                  <a:sysClr val="windowText" lastClr="000000"/>
                </a:solidFill>
                <a:latin typeface="Maiandra GD" panose="020E0502030308020204" pitchFamily="34" charset="0"/>
              </a:rPr>
              <a:t>Strategy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4B22E7E4-7135-3D71-EC76-909AED8347C0}"/>
              </a:ext>
            </a:extLst>
          </p:cNvPr>
          <p:cNvSpPr/>
          <p:nvPr/>
        </p:nvSpPr>
        <p:spPr>
          <a:xfrm>
            <a:off x="2509044" y="10821377"/>
            <a:ext cx="304800" cy="1219200"/>
          </a:xfrm>
          <a:prstGeom prst="downArrow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9DAE4E7-EC10-215F-B4A9-712A535254ED}"/>
              </a:ext>
            </a:extLst>
          </p:cNvPr>
          <p:cNvSpPr/>
          <p:nvPr/>
        </p:nvSpPr>
        <p:spPr>
          <a:xfrm>
            <a:off x="15013111" y="10821377"/>
            <a:ext cx="304800" cy="1219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1D22BB6-DB1A-9532-C752-D5C8E034466A}"/>
              </a:ext>
            </a:extLst>
          </p:cNvPr>
          <p:cNvSpPr/>
          <p:nvPr/>
        </p:nvSpPr>
        <p:spPr>
          <a:xfrm rot="10800000">
            <a:off x="27935247" y="6298613"/>
            <a:ext cx="304800" cy="1219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1FF5E0E-135B-6FB1-700E-0719C31501DD}"/>
              </a:ext>
            </a:extLst>
          </p:cNvPr>
          <p:cNvSpPr/>
          <p:nvPr/>
        </p:nvSpPr>
        <p:spPr>
          <a:xfrm rot="10800000">
            <a:off x="8178655" y="7425620"/>
            <a:ext cx="304800" cy="1219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19C7248-0014-8BAA-2399-D2E2E6B6ADCF}"/>
              </a:ext>
            </a:extLst>
          </p:cNvPr>
          <p:cNvSpPr/>
          <p:nvPr/>
        </p:nvSpPr>
        <p:spPr>
          <a:xfrm rot="10800000">
            <a:off x="21260634" y="7349790"/>
            <a:ext cx="304800" cy="1219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363BF0C-7C3A-9835-C703-A1B8A0957270}"/>
              </a:ext>
            </a:extLst>
          </p:cNvPr>
          <p:cNvSpPr/>
          <p:nvPr/>
        </p:nvSpPr>
        <p:spPr>
          <a:xfrm rot="5400000">
            <a:off x="24307482" y="13924915"/>
            <a:ext cx="304800" cy="1219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2BF2628-1A2D-E0F7-3752-991B6182113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10786215" y="9226550"/>
            <a:ext cx="1529055" cy="10089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B948009-ED56-D391-8575-D6C2F186BAD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8130044" y="9226550"/>
            <a:ext cx="802164" cy="9426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6DC909-C478-CD5D-A15F-B52F3CFCD468}"/>
              </a:ext>
            </a:extLst>
          </p:cNvPr>
          <p:cNvCxnSpPr>
            <a:stCxn id="11" idx="2"/>
            <a:endCxn id="20" idx="0"/>
          </p:cNvCxnSpPr>
          <p:nvPr/>
        </p:nvCxnSpPr>
        <p:spPr>
          <a:xfrm>
            <a:off x="2721612" y="6041876"/>
            <a:ext cx="7259" cy="158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A05DA5D-B653-CE3C-D92D-3096DB9B4FE4}"/>
              </a:ext>
            </a:extLst>
          </p:cNvPr>
          <p:cNvSpPr txBox="1"/>
          <p:nvPr/>
        </p:nvSpPr>
        <p:spPr>
          <a:xfrm>
            <a:off x="1237803" y="12399505"/>
            <a:ext cx="31520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Task Info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Task Name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963159-F07C-07E5-F7D8-26DB0101740A}"/>
              </a:ext>
            </a:extLst>
          </p:cNvPr>
          <p:cNvSpPr txBox="1"/>
          <p:nvPr/>
        </p:nvSpPr>
        <p:spPr>
          <a:xfrm>
            <a:off x="12710351" y="12399505"/>
            <a:ext cx="49103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Round Robin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Shortest Job First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1771BD-B410-614D-C4C3-652E170D9BF9}"/>
              </a:ext>
            </a:extLst>
          </p:cNvPr>
          <p:cNvSpPr txBox="1"/>
          <p:nvPr/>
        </p:nvSpPr>
        <p:spPr>
          <a:xfrm>
            <a:off x="19052911" y="4962659"/>
            <a:ext cx="50207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Wating Time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Turn Around Time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Average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4D46B6-70D5-3B28-06B2-12AD0FFE376D}"/>
              </a:ext>
            </a:extLst>
          </p:cNvPr>
          <p:cNvSpPr txBox="1"/>
          <p:nvPr/>
        </p:nvSpPr>
        <p:spPr>
          <a:xfrm>
            <a:off x="6563676" y="5226131"/>
            <a:ext cx="40193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Input Form 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Gantt Chart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Analysis Table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09911C-0B7A-9A49-83A3-3A1A5014C825}"/>
              </a:ext>
            </a:extLst>
          </p:cNvPr>
          <p:cNvSpPr txBox="1"/>
          <p:nvPr/>
        </p:nvSpPr>
        <p:spPr>
          <a:xfrm>
            <a:off x="20035044" y="13472686"/>
            <a:ext cx="35199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HTML , CSS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Javascriopt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ReactJs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123106-41E5-5592-CD62-45C045A385D8}"/>
              </a:ext>
            </a:extLst>
          </p:cNvPr>
          <p:cNvSpPr txBox="1"/>
          <p:nvPr/>
        </p:nvSpPr>
        <p:spPr>
          <a:xfrm>
            <a:off x="26694921" y="4577938"/>
            <a:ext cx="29225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atin typeface="Century" panose="02040604050505020304" pitchFamily="18" charset="0"/>
              </a:rPr>
              <a:t>Test Case</a:t>
            </a:r>
          </a:p>
          <a:p>
            <a:pPr algn="ctr"/>
            <a:r>
              <a:rPr lang="en-US" sz="4400" b="1">
                <a:latin typeface="Century" panose="02040604050505020304" pitchFamily="18" charset="0"/>
              </a:rPr>
              <a:t>Edge Case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E24AD3B9-E73D-B239-24F3-2728C5099E73}"/>
              </a:ext>
            </a:extLst>
          </p:cNvPr>
          <p:cNvSpPr/>
          <p:nvPr/>
        </p:nvSpPr>
        <p:spPr>
          <a:xfrm>
            <a:off x="527844" y="15829291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0C822D7-3EC8-B005-6C86-ED4880D96B4C}"/>
              </a:ext>
            </a:extLst>
          </p:cNvPr>
          <p:cNvSpPr/>
          <p:nvPr/>
        </p:nvSpPr>
        <p:spPr>
          <a:xfrm>
            <a:off x="25069482" y="-1034415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2306F32-A4EE-096C-6052-E9AAC7F31561}"/>
              </a:ext>
            </a:extLst>
          </p:cNvPr>
          <p:cNvSpPr/>
          <p:nvPr/>
        </p:nvSpPr>
        <p:spPr>
          <a:xfrm>
            <a:off x="2202482" y="571497"/>
            <a:ext cx="838200" cy="20645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77E29-B98B-2E3B-BD71-123DBB37C6AB}"/>
              </a:ext>
            </a:extLst>
          </p:cNvPr>
          <p:cNvSpPr/>
          <p:nvPr/>
        </p:nvSpPr>
        <p:spPr>
          <a:xfrm>
            <a:off x="25221882" y="16465550"/>
            <a:ext cx="6395562" cy="515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CC26AE-2829-59E4-8191-E4717612C8E4}"/>
              </a:ext>
            </a:extLst>
          </p:cNvPr>
          <p:cNvSpPr/>
          <p:nvPr/>
        </p:nvSpPr>
        <p:spPr>
          <a:xfrm>
            <a:off x="2661444" y="6041876"/>
            <a:ext cx="67427" cy="15727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F64C9-F4E1-C321-9801-40023A17F95A}"/>
              </a:ext>
            </a:extLst>
          </p:cNvPr>
          <p:cNvSpPr/>
          <p:nvPr/>
        </p:nvSpPr>
        <p:spPr>
          <a:xfrm>
            <a:off x="4591368" y="9226550"/>
            <a:ext cx="66087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CC12F-3AB5-4C57-78E1-C42124866AD7}"/>
              </a:ext>
            </a:extLst>
          </p:cNvPr>
          <p:cNvSpPr/>
          <p:nvPr/>
        </p:nvSpPr>
        <p:spPr>
          <a:xfrm rot="5400000">
            <a:off x="4753198" y="9713627"/>
            <a:ext cx="99809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3908-1E1A-34C2-033B-DB5EEE883DBE}"/>
              </a:ext>
            </a:extLst>
          </p:cNvPr>
          <p:cNvSpPr/>
          <p:nvPr/>
        </p:nvSpPr>
        <p:spPr>
          <a:xfrm>
            <a:off x="5245062" y="10197686"/>
            <a:ext cx="63083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03BB1-1A0F-C66A-EE1A-93693F51AF80}"/>
              </a:ext>
            </a:extLst>
          </p:cNvPr>
          <p:cNvSpPr/>
          <p:nvPr/>
        </p:nvSpPr>
        <p:spPr>
          <a:xfrm>
            <a:off x="10786616" y="10201495"/>
            <a:ext cx="72649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AB23FD-2160-0791-A0BE-803891B4CED6}"/>
              </a:ext>
            </a:extLst>
          </p:cNvPr>
          <p:cNvSpPr/>
          <p:nvPr/>
        </p:nvSpPr>
        <p:spPr>
          <a:xfrm rot="16200000">
            <a:off x="11000727" y="9714260"/>
            <a:ext cx="1024759" cy="45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05E53E-D6C7-0FA2-9E3A-1861146137C4}"/>
              </a:ext>
            </a:extLst>
          </p:cNvPr>
          <p:cNvSpPr/>
          <p:nvPr/>
        </p:nvSpPr>
        <p:spPr>
          <a:xfrm>
            <a:off x="11490246" y="9214581"/>
            <a:ext cx="825024" cy="57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87967F-B551-9516-451B-8100C7B18500}"/>
              </a:ext>
            </a:extLst>
          </p:cNvPr>
          <p:cNvSpPr/>
          <p:nvPr/>
        </p:nvSpPr>
        <p:spPr>
          <a:xfrm>
            <a:off x="18130044" y="9181661"/>
            <a:ext cx="381000" cy="55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783D3-4705-0C06-19C5-1870922E0BB5}"/>
              </a:ext>
            </a:extLst>
          </p:cNvPr>
          <p:cNvSpPr/>
          <p:nvPr/>
        </p:nvSpPr>
        <p:spPr>
          <a:xfrm rot="5400000">
            <a:off x="18035987" y="9654345"/>
            <a:ext cx="98396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8AECB-EDA5-414A-6160-5DE6180260EC}"/>
              </a:ext>
            </a:extLst>
          </p:cNvPr>
          <p:cNvSpPr/>
          <p:nvPr/>
        </p:nvSpPr>
        <p:spPr>
          <a:xfrm>
            <a:off x="18505112" y="10130650"/>
            <a:ext cx="427096" cy="55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0A67D5-91AF-40BF-8132-0B33CAE62C86}"/>
              </a:ext>
            </a:extLst>
          </p:cNvPr>
          <p:cNvSpPr/>
          <p:nvPr/>
        </p:nvSpPr>
        <p:spPr>
          <a:xfrm rot="10800000">
            <a:off x="24478918" y="9208604"/>
            <a:ext cx="48653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E5023-79E9-5E71-121F-1EB7101B7C98}"/>
              </a:ext>
            </a:extLst>
          </p:cNvPr>
          <p:cNvSpPr/>
          <p:nvPr/>
        </p:nvSpPr>
        <p:spPr>
          <a:xfrm rot="16200000">
            <a:off x="23993057" y="9671586"/>
            <a:ext cx="98396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FE1A59-491B-8D94-F3F2-6D5CBC91ABCF}"/>
              </a:ext>
            </a:extLst>
          </p:cNvPr>
          <p:cNvSpPr/>
          <p:nvPr/>
        </p:nvSpPr>
        <p:spPr>
          <a:xfrm rot="10800000">
            <a:off x="24080805" y="10130650"/>
            <a:ext cx="427096" cy="55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EE378B-B826-D6AF-F6F8-FD513895170D}"/>
              </a:ext>
            </a:extLst>
          </p:cNvPr>
          <p:cNvSpPr/>
          <p:nvPr/>
        </p:nvSpPr>
        <p:spPr>
          <a:xfrm>
            <a:off x="28449667" y="10821377"/>
            <a:ext cx="82895" cy="15781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5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13A38-599A-1A10-4887-5EFEDEA6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51" y="374141"/>
            <a:ext cx="18757710" cy="8595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E9AC2-E04B-C746-E165-DDF2F9316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22" y="9026554"/>
            <a:ext cx="18743235" cy="8595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8787A-1386-C3F8-B476-1303CD14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1" y="11436359"/>
            <a:ext cx="12044186" cy="61854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30AA65E-A492-6977-5CF4-4BE346EB7370}"/>
              </a:ext>
            </a:extLst>
          </p:cNvPr>
          <p:cNvSpPr txBox="1"/>
          <p:nvPr/>
        </p:nvSpPr>
        <p:spPr>
          <a:xfrm>
            <a:off x="1366044" y="434048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 u="sng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result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CE9AD6-E6A0-4A29-DE69-E374EE1122D8}"/>
              </a:ext>
            </a:extLst>
          </p:cNvPr>
          <p:cNvSpPr/>
          <p:nvPr/>
        </p:nvSpPr>
        <p:spPr>
          <a:xfrm>
            <a:off x="2293962" y="4401733"/>
            <a:ext cx="2941831" cy="260984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25224E-E0F3-C182-81C2-E2EC1D0CC538}"/>
              </a:ext>
            </a:extLst>
          </p:cNvPr>
          <p:cNvSpPr/>
          <p:nvPr/>
        </p:nvSpPr>
        <p:spPr>
          <a:xfrm rot="20444319">
            <a:off x="3205572" y="4280790"/>
            <a:ext cx="5028916" cy="1130289"/>
          </a:xfrm>
          <a:prstGeom prst="rightArrow">
            <a:avLst>
              <a:gd name="adj1" fmla="val 50000"/>
              <a:gd name="adj2" fmla="val 941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57858A-B519-9BE3-8974-D3B37842EDBC}"/>
              </a:ext>
            </a:extLst>
          </p:cNvPr>
          <p:cNvSpPr/>
          <p:nvPr/>
        </p:nvSpPr>
        <p:spPr>
          <a:xfrm rot="1605944">
            <a:off x="3166348" y="6254390"/>
            <a:ext cx="5028916" cy="1130289"/>
          </a:xfrm>
          <a:prstGeom prst="rightArrow">
            <a:avLst>
              <a:gd name="adj1" fmla="val 50000"/>
              <a:gd name="adj2" fmla="val 1033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A72447-465C-3DDC-6D21-7D41E5B36130}"/>
              </a:ext>
            </a:extLst>
          </p:cNvPr>
          <p:cNvSpPr/>
          <p:nvPr/>
        </p:nvSpPr>
        <p:spPr>
          <a:xfrm rot="5400000">
            <a:off x="1192712" y="6795248"/>
            <a:ext cx="5028916" cy="1130289"/>
          </a:xfrm>
          <a:prstGeom prst="rightArrow">
            <a:avLst>
              <a:gd name="adj1" fmla="val 50000"/>
              <a:gd name="adj2" fmla="val 93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4763F-0030-BC49-5633-B7DCA3838DBF}"/>
              </a:ext>
            </a:extLst>
          </p:cNvPr>
          <p:cNvSpPr txBox="1"/>
          <p:nvPr/>
        </p:nvSpPr>
        <p:spPr>
          <a:xfrm>
            <a:off x="8650969" y="3482961"/>
            <a:ext cx="26164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Century" panose="02040604050505020304" pitchFamily="18" charset="0"/>
                <a:ea typeface="MonoLisaMedium" panose="020B0609030204060204" pitchFamily="50" charset="0"/>
              </a:rPr>
              <a:t>Input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E6495-35B0-4C85-0B0F-5BBF3242814D}"/>
              </a:ext>
            </a:extLst>
          </p:cNvPr>
          <p:cNvSpPr txBox="1"/>
          <p:nvPr/>
        </p:nvSpPr>
        <p:spPr>
          <a:xfrm>
            <a:off x="7550355" y="8415348"/>
            <a:ext cx="45352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Century" panose="02040604050505020304" pitchFamily="18" charset="0"/>
                <a:ea typeface="MonoLisaMedium" panose="020B0609030204060204" pitchFamily="50" charset="0"/>
              </a:rPr>
              <a:t>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F7626-9E11-353D-1181-FA73240E3158}"/>
              </a:ext>
            </a:extLst>
          </p:cNvPr>
          <p:cNvSpPr txBox="1"/>
          <p:nvPr/>
        </p:nvSpPr>
        <p:spPr>
          <a:xfrm>
            <a:off x="1983780" y="10227579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Century" panose="02040604050505020304" pitchFamily="18" charset="0"/>
                <a:ea typeface="MonoLisaMedium" panose="020B0609030204060204" pitchFamily="50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94174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0274" y="-5266088"/>
            <a:ext cx="10532176" cy="105321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7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342566" y="12729812"/>
            <a:ext cx="10532176" cy="105321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E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sp>
        <p:nvSpPr>
          <p:cNvPr id="8" name="Freeform 8"/>
          <p:cNvSpPr/>
          <p:nvPr/>
        </p:nvSpPr>
        <p:spPr>
          <a:xfrm>
            <a:off x="2312848" y="16973019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275390" y="-2567848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4" y="0"/>
                </a:lnTo>
                <a:lnTo>
                  <a:pt x="3800634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4197" y="760946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Limitation’s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F7C1FA-56BF-7913-070D-4D12A34964DD}"/>
              </a:ext>
            </a:extLst>
          </p:cNvPr>
          <p:cNvSpPr/>
          <p:nvPr/>
        </p:nvSpPr>
        <p:spPr>
          <a:xfrm>
            <a:off x="1834572" y="4598862"/>
            <a:ext cx="569576" cy="493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Medium ITC" panose="020B06020305040208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ADE865-FD41-2456-2C50-0EB60865B515}"/>
              </a:ext>
            </a:extLst>
          </p:cNvPr>
          <p:cNvSpPr/>
          <p:nvPr/>
        </p:nvSpPr>
        <p:spPr>
          <a:xfrm>
            <a:off x="1763873" y="6520716"/>
            <a:ext cx="569576" cy="4936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F8228-7E04-F600-A5FD-71D16A8B0FA0}"/>
              </a:ext>
            </a:extLst>
          </p:cNvPr>
          <p:cNvSpPr/>
          <p:nvPr/>
        </p:nvSpPr>
        <p:spPr>
          <a:xfrm>
            <a:off x="1824888" y="8388299"/>
            <a:ext cx="569576" cy="493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Medium ITC" panose="020B06020305040208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FB0D6F-C482-7B7C-1528-DBECC93E5343}"/>
              </a:ext>
            </a:extLst>
          </p:cNvPr>
          <p:cNvSpPr/>
          <p:nvPr/>
        </p:nvSpPr>
        <p:spPr>
          <a:xfrm>
            <a:off x="1808508" y="10613807"/>
            <a:ext cx="569576" cy="4936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ECBB8-6224-BB05-042A-FF21DCFFAB43}"/>
              </a:ext>
            </a:extLst>
          </p:cNvPr>
          <p:cNvSpPr txBox="1"/>
          <p:nvPr/>
        </p:nvSpPr>
        <p:spPr>
          <a:xfrm>
            <a:off x="3228282" y="4113092"/>
            <a:ext cx="136290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>
                <a:latin typeface="Eras Medium ITC" panose="020B0602030504020804" pitchFamily="34" charset="0"/>
              </a:rPr>
              <a:t>Manual</a:t>
            </a:r>
            <a:r>
              <a:rPr lang="en-US" sz="8800">
                <a:latin typeface="Eras Medium ITC" panose="020B0602030504020804" pitchFamily="34" charset="0"/>
              </a:rPr>
              <a:t> task </a:t>
            </a:r>
            <a:r>
              <a:rPr lang="en-US" sz="8800" b="1">
                <a:latin typeface="Eras Medium ITC" panose="020B0602030504020804" pitchFamily="34" charset="0"/>
              </a:rPr>
              <a:t>input</a:t>
            </a:r>
            <a:r>
              <a:rPr lang="en-US" sz="8800">
                <a:latin typeface="Eras Medium ITC" panose="020B0602030504020804" pitchFamily="34" charset="0"/>
              </a:rPr>
              <a:t> required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AA1AF-205A-8981-1D5E-77C4C98124BE}"/>
              </a:ext>
            </a:extLst>
          </p:cNvPr>
          <p:cNvSpPr txBox="1"/>
          <p:nvPr/>
        </p:nvSpPr>
        <p:spPr>
          <a:xfrm>
            <a:off x="3064783" y="6011091"/>
            <a:ext cx="24067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>
                <a:latin typeface="Eras Medium ITC" panose="020B0602030504020804" pitchFamily="34" charset="0"/>
              </a:defRPr>
            </a:lvl1pPr>
          </a:lstStyle>
          <a:p>
            <a:r>
              <a:rPr lang="en-US" b="1"/>
              <a:t>Limited</a:t>
            </a:r>
            <a:r>
              <a:rPr lang="en-US"/>
              <a:t> number of scheduling </a:t>
            </a:r>
            <a:r>
              <a:rPr lang="en-US" b="1"/>
              <a:t>algorithms</a:t>
            </a:r>
            <a:r>
              <a:rPr lang="en-US"/>
              <a:t> tested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B622F-B1C0-0981-C5D6-5D6AC3523FED}"/>
              </a:ext>
            </a:extLst>
          </p:cNvPr>
          <p:cNvSpPr txBox="1"/>
          <p:nvPr/>
        </p:nvSpPr>
        <p:spPr>
          <a:xfrm>
            <a:off x="3202218" y="7831806"/>
            <a:ext cx="238946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>
                <a:latin typeface="Eras Medium ITC" panose="020B0602030504020804" pitchFamily="34" charset="0"/>
              </a:defRPr>
            </a:lvl1pPr>
          </a:lstStyle>
          <a:p>
            <a:r>
              <a:rPr lang="en-US"/>
              <a:t>Simulation-based (</a:t>
            </a:r>
            <a:r>
              <a:rPr lang="en-US" b="1"/>
              <a:t>not</a:t>
            </a:r>
            <a:r>
              <a:rPr lang="en-US"/>
              <a:t> real hardware execution)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22824-B69B-7526-0EAD-33DA47C46E9E}"/>
              </a:ext>
            </a:extLst>
          </p:cNvPr>
          <p:cNvSpPr txBox="1"/>
          <p:nvPr/>
        </p:nvSpPr>
        <p:spPr>
          <a:xfrm>
            <a:off x="3202218" y="10059601"/>
            <a:ext cx="172742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>
                <a:latin typeface="Eras Medium ITC" panose="020B0602030504020804" pitchFamily="34" charset="0"/>
              </a:defRPr>
            </a:lvl1pPr>
          </a:lstStyle>
          <a:p>
            <a:r>
              <a:rPr lang="en-US" b="1"/>
              <a:t>Fixed time</a:t>
            </a:r>
            <a:r>
              <a:rPr lang="en-US"/>
              <a:t> quantum configuration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EA4F20-C851-6007-BB12-3636B39224A5}"/>
              </a:ext>
            </a:extLst>
          </p:cNvPr>
          <p:cNvSpPr/>
          <p:nvPr/>
        </p:nvSpPr>
        <p:spPr>
          <a:xfrm>
            <a:off x="1834572" y="12582561"/>
            <a:ext cx="569576" cy="493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Eras Medium ITC" panose="020B0602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33013-0B0C-7BE7-E4B8-EADE8B00E67B}"/>
              </a:ext>
            </a:extLst>
          </p:cNvPr>
          <p:cNvSpPr txBox="1"/>
          <p:nvPr/>
        </p:nvSpPr>
        <p:spPr>
          <a:xfrm>
            <a:off x="3228282" y="12122341"/>
            <a:ext cx="226555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800">
                <a:latin typeface="Eras Medium ITC" panose="020B0602030504020804" pitchFamily="34" charset="0"/>
              </a:defRPr>
            </a:lvl1pPr>
          </a:lstStyle>
          <a:p>
            <a:r>
              <a:rPr lang="en-US" b="1"/>
              <a:t>Performance</a:t>
            </a:r>
            <a:r>
              <a:rPr lang="en-US"/>
              <a:t> depends on user-defined </a:t>
            </a:r>
            <a:r>
              <a:rPr lang="en-US" b="1"/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35467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0274" y="-5266088"/>
            <a:ext cx="10532176" cy="105321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79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342566" y="12729812"/>
            <a:ext cx="10532176" cy="105321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E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8869" tIns="88869" rIns="88869" bIns="88869" rtlCol="0" anchor="ctr"/>
            <a:lstStyle/>
            <a:p>
              <a:pPr algn="ctr">
                <a:lnSpc>
                  <a:spcPts val="4652"/>
                </a:lnSpc>
              </a:pPr>
              <a:endParaRPr sz="3149"/>
            </a:p>
          </p:txBody>
        </p:sp>
      </p:grpSp>
      <p:sp>
        <p:nvSpPr>
          <p:cNvPr id="8" name="Freeform 8"/>
          <p:cNvSpPr/>
          <p:nvPr/>
        </p:nvSpPr>
        <p:spPr>
          <a:xfrm>
            <a:off x="2312848" y="16973019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3" y="0"/>
                </a:lnTo>
                <a:lnTo>
                  <a:pt x="3800633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275390" y="-2567848"/>
            <a:ext cx="6648763" cy="3638686"/>
          </a:xfrm>
          <a:custGeom>
            <a:avLst/>
            <a:gdLst/>
            <a:ahLst/>
            <a:cxnLst/>
            <a:rect l="l" t="t" r="r" b="b"/>
            <a:pathLst>
              <a:path w="3800634" h="2079983">
                <a:moveTo>
                  <a:pt x="0" y="0"/>
                </a:moveTo>
                <a:lnTo>
                  <a:pt x="3800634" y="0"/>
                </a:lnTo>
                <a:lnTo>
                  <a:pt x="3800634" y="2079983"/>
                </a:lnTo>
                <a:lnTo>
                  <a:pt x="0" y="207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4197" y="760946"/>
            <a:ext cx="2478607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98"/>
              </a:lnSpc>
            </a:pPr>
            <a:r>
              <a:rPr lang="en-US" sz="14900" b="1">
                <a:solidFill>
                  <a:srgbClr val="001E3A"/>
                </a:solidFill>
                <a:latin typeface="Felix Titling" panose="04060505060202020A04" pitchFamily="82" charset="0"/>
                <a:ea typeface="Garet Ultra-Bold"/>
                <a:cs typeface="Garet Ultra-Bold"/>
                <a:sym typeface="Garet Ultra-Bold"/>
              </a:rPr>
              <a:t>conclusion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57CCC6C8-75DD-FB03-7355-E7E7A8A96B3E}"/>
              </a:ext>
            </a:extLst>
          </p:cNvPr>
          <p:cNvSpPr txBox="1"/>
          <p:nvPr/>
        </p:nvSpPr>
        <p:spPr>
          <a:xfrm>
            <a:off x="2312848" y="4188477"/>
            <a:ext cx="28618796" cy="9848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>
                <a:latin typeface="Eras Medium ITC" panose="020B0602030504020804" pitchFamily="34" charset="0"/>
              </a:rPr>
              <a:t>RoboMars successfully demonstrates </a:t>
            </a:r>
            <a:r>
              <a:rPr lang="en-US" sz="8000" u="sng">
                <a:latin typeface="Eras Medium ITC" panose="020B0602030504020804" pitchFamily="34" charset="0"/>
              </a:rPr>
              <a:t>how a Mars rover can manage multiple mission tasks efficiently</a:t>
            </a:r>
            <a:r>
              <a:rPr lang="en-US" sz="8000">
                <a:latin typeface="Eras Medium ITC" panose="020B0602030504020804" pitchFamily="34" charset="0"/>
              </a:rPr>
              <a:t>.Through interactive </a:t>
            </a:r>
            <a:r>
              <a:rPr lang="en-US" sz="8000" b="1">
                <a:latin typeface="Eras Medium ITC" panose="020B0602030504020804" pitchFamily="34" charset="0"/>
              </a:rPr>
              <a:t>simulation</a:t>
            </a:r>
            <a:r>
              <a:rPr lang="en-US" sz="8000">
                <a:latin typeface="Eras Medium ITC" panose="020B0602030504020804" pitchFamily="34" charset="0"/>
              </a:rPr>
              <a:t> and </a:t>
            </a:r>
            <a:r>
              <a:rPr lang="en-US" sz="8000" b="1">
                <a:latin typeface="Eras Medium ITC" panose="020B0602030504020804" pitchFamily="34" charset="0"/>
              </a:rPr>
              <a:t>visualization</a:t>
            </a:r>
            <a:r>
              <a:rPr lang="en-US" sz="8000">
                <a:latin typeface="Eras Medium ITC" panose="020B0602030504020804" pitchFamily="34" charset="0"/>
              </a:rPr>
              <a:t>, the project helps in </a:t>
            </a:r>
            <a:r>
              <a:rPr lang="en-US" sz="8000" b="1">
                <a:latin typeface="Eras Medium ITC" panose="020B0602030504020804" pitchFamily="34" charset="0"/>
              </a:rPr>
              <a:t>understanding</a:t>
            </a:r>
            <a:r>
              <a:rPr lang="en-US" sz="8000">
                <a:latin typeface="Eras Medium ITC" panose="020B0602030504020804" pitchFamily="34" charset="0"/>
              </a:rPr>
              <a:t> CPU scheduling behavior and its </a:t>
            </a:r>
            <a:r>
              <a:rPr lang="en-US" sz="8000" b="1">
                <a:latin typeface="Eras Medium ITC" panose="020B0602030504020804" pitchFamily="34" charset="0"/>
              </a:rPr>
              <a:t>impact</a:t>
            </a:r>
            <a:r>
              <a:rPr lang="en-US" sz="8000">
                <a:latin typeface="Eras Medium ITC" panose="020B0602030504020804" pitchFamily="34" charset="0"/>
              </a:rPr>
              <a:t> on system performance.</a:t>
            </a:r>
          </a:p>
          <a:p>
            <a:r>
              <a:rPr lang="en-US" sz="8000">
                <a:latin typeface="Eras Medium ITC" panose="020B0602030504020804" pitchFamily="34" charset="0"/>
              </a:rPr>
              <a:t>Overall, the project </a:t>
            </a:r>
            <a:r>
              <a:rPr lang="en-US" sz="8000" b="1">
                <a:latin typeface="Eras Medium ITC" panose="020B0602030504020804" pitchFamily="34" charset="0"/>
              </a:rPr>
              <a:t>bridges</a:t>
            </a:r>
            <a:r>
              <a:rPr lang="en-US" sz="8000">
                <a:latin typeface="Eras Medium ITC" panose="020B0602030504020804" pitchFamily="34" charset="0"/>
              </a:rPr>
              <a:t> operating system concepts with real-world space mission scenarios in a simple and effective way.</a:t>
            </a:r>
          </a:p>
        </p:txBody>
      </p:sp>
    </p:spTree>
    <p:extLst>
      <p:ext uri="{BB962C8B-B14F-4D97-AF65-F5344CB8AC3E}">
        <p14:creationId xmlns:p14="http://schemas.microsoft.com/office/powerpoint/2010/main" val="1564246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1992887" cy="1799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2267" y="5747741"/>
            <a:ext cx="6396321" cy="639632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1844" y="1752572"/>
            <a:ext cx="16223574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4"/>
              </a:lnSpc>
            </a:pPr>
            <a:r>
              <a:rPr lang="en-US" sz="17900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495471" y="4221016"/>
            <a:ext cx="25526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Medium ITC" panose="020B0602030504020804" pitchFamily="34" charset="0"/>
                <a:ea typeface="MonoLisaMedium" panose="020B0609030204060204" pitchFamily="50" charset="0"/>
                <a:cs typeface="Tek Arabic Condensed Semi-Bold"/>
                <a:sym typeface="Tek Arabic Condensed Semi-Bold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287</Words>
  <Application>Microsoft Office PowerPoint</Application>
  <PresentationFormat>Custom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Maiandra GD</vt:lpstr>
      <vt:lpstr>Felix Titling</vt:lpstr>
      <vt:lpstr>Roboto</vt:lpstr>
      <vt:lpstr>Bebas Neue Bold</vt:lpstr>
      <vt:lpstr>Nourd Bold</vt:lpstr>
      <vt:lpstr>Poppins Bold</vt:lpstr>
      <vt:lpstr>Century</vt:lpstr>
      <vt:lpstr>Rockwell</vt:lpstr>
      <vt:lpstr>Calibri</vt:lpstr>
      <vt:lpstr>Poppins</vt:lpstr>
      <vt:lpstr>Cambria Math</vt:lpstr>
      <vt:lpstr>Eras Medium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Orange Geometric Welcome To Our Store Banner</dc:title>
  <dc:creator>SouRav Das</dc:creator>
  <cp:lastModifiedBy>SouRav</cp:lastModifiedBy>
  <cp:revision>4</cp:revision>
  <dcterms:created xsi:type="dcterms:W3CDTF">2006-08-16T00:00:00Z</dcterms:created>
  <dcterms:modified xsi:type="dcterms:W3CDTF">2025-12-16T02:36:27Z</dcterms:modified>
  <dc:identifier>DAG7W1-EEsE</dc:identifier>
</cp:coreProperties>
</file>